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84" r:id="rId4"/>
    <p:sldId id="278" r:id="rId5"/>
    <p:sldId id="285" r:id="rId6"/>
    <p:sldId id="279" r:id="rId7"/>
    <p:sldId id="28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9248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erlin Sans FB" pitchFamily="34" charset="0"/>
              </a:rPr>
              <a:t>Introduction to Molecular Biology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 Lab 5</a:t>
            </a:r>
            <a:endParaRPr lang="ar-IQ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Dr.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Rawa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Abdul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Redha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Aziz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Ph.D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Antibiotics/ Molecular biology</a:t>
            </a:r>
            <a:endParaRPr lang="ar-IQ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228600"/>
            <a:ext cx="1600200" cy="1511727"/>
          </a:xfrm>
          <a:prstGeom prst="rect">
            <a:avLst/>
          </a:prstGeom>
          <a:noFill/>
        </p:spPr>
      </p:pic>
      <p:pic>
        <p:nvPicPr>
          <p:cNvPr id="5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545752" cy="151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1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3" t="16825" r="15618" b="3019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7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1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3" t="74637" r="15618"/>
          <a:stretch/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20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1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t="13334" r="16550" b="43333"/>
          <a:stretch/>
        </p:blipFill>
        <p:spPr bwMode="auto">
          <a:xfrm>
            <a:off x="0" y="34636"/>
            <a:ext cx="9144000" cy="6823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85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1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t="59064" r="16550" b="8003"/>
          <a:stretch/>
        </p:blipFill>
        <p:spPr bwMode="auto">
          <a:xfrm>
            <a:off x="0" y="34636"/>
            <a:ext cx="9144000" cy="6823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734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2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t="12082" r="18416" b="52032"/>
          <a:stretch/>
        </p:blipFill>
        <p:spPr bwMode="auto">
          <a:xfrm>
            <a:off x="0" y="34636"/>
            <a:ext cx="9144000" cy="6823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965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2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t="47968" r="18416" b="2446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39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9" y="1828800"/>
            <a:ext cx="4525962" cy="4178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Berlin Sans FB" pitchFamily="34" charset="0"/>
              </a:rPr>
              <a:t>Any Question?</a:t>
            </a:r>
            <a:endParaRPr lang="ar-IQ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192</TotalTime>
  <Words>18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Introduction to Molecular Biology  Lab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DR.Ahmed Saker 2o1O</cp:lastModifiedBy>
  <cp:revision>158</cp:revision>
  <dcterms:created xsi:type="dcterms:W3CDTF">2006-08-16T00:00:00Z</dcterms:created>
  <dcterms:modified xsi:type="dcterms:W3CDTF">2018-11-18T18:01:22Z</dcterms:modified>
</cp:coreProperties>
</file>